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8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5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658"/>
  </p:normalViewPr>
  <p:slideViewPr>
    <p:cSldViewPr snapToGrid="0" showGuides="1">
      <p:cViewPr>
        <p:scale>
          <a:sx n="69" d="100"/>
          <a:sy n="69" d="100"/>
        </p:scale>
        <p:origin x="63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and Jon Zemitis" userId="8c01c98fc59643e2" providerId="LiveId" clId="{001D9BD2-5701-4528-B57A-8556A542DC9F}"/>
    <pc:docChg chg="modSld">
      <pc:chgData name="Ingrid and Jon Zemitis" userId="8c01c98fc59643e2" providerId="LiveId" clId="{001D9BD2-5701-4528-B57A-8556A542DC9F}" dt="2026-03-13T04:01:30.201" v="1" actId="1076"/>
      <pc:docMkLst>
        <pc:docMk/>
      </pc:docMkLst>
      <pc:sldChg chg="modSp mod">
        <pc:chgData name="Ingrid and Jon Zemitis" userId="8c01c98fc59643e2" providerId="LiveId" clId="{001D9BD2-5701-4528-B57A-8556A542DC9F}" dt="2026-03-13T04:01:30.201" v="1" actId="1076"/>
        <pc:sldMkLst>
          <pc:docMk/>
          <pc:sldMk cId="2760725354" sldId="285"/>
        </pc:sldMkLst>
        <pc:picChg chg="mod">
          <ac:chgData name="Ingrid and Jon Zemitis" userId="8c01c98fc59643e2" providerId="LiveId" clId="{001D9BD2-5701-4528-B57A-8556A542DC9F}" dt="2026-03-13T04:01:30.201" v="1" actId="1076"/>
          <ac:picMkLst>
            <pc:docMk/>
            <pc:sldMk cId="2760725354" sldId="285"/>
            <ac:picMk id="3" creationId="{5F11641A-D1F4-0271-AED5-0C1FE0DA47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38B-3181-7F57-39C1-37A9B9AE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9C65-22F8-6F9B-8B4D-CA1ED1FA4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A4CF-8F47-A743-9822-676B037E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DFA1E-7F4A-8B59-FE89-2505A9D9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8685-1225-3C52-4BA1-17CA70BB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4EBF-B579-3B1D-298C-8E94DA53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2F4FD-E5E9-7595-F448-71EC0C24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3A076-477A-5BEF-B1D7-E116D9B7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BD3D-9489-97C7-77CE-C3E93CC8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3E42A-CFD9-71CB-C2CD-00FAE703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3EAAE-6F43-4F5E-2C7C-C5BDED567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C789F-46EC-0736-EC1F-8FA26A265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F9AD6-EEDD-87D0-60FB-D7A11625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E2F5-8E7A-B1A2-DB4D-CB13A075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C495-C6B3-4C86-CB61-356180E7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A153-D583-196D-E437-FE1C14F4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E8A4-AFA2-674F-38E7-7B062713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3946-E685-B3D4-CA2F-F611380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3284-AA22-FF0A-2A35-409B0BEE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DD2C-EB03-B7FC-8863-9EE4C110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C3E0-E2B5-5778-E781-A4337B1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56BF7-AA52-52CE-8148-90D6CB2DC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070B-E0AC-9AAF-5BF5-380C1CD5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AB4BA-CCFF-24D5-5D68-B8BE46C3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485DC-D534-D927-0358-AC01F683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0D79-5A5C-5004-3C54-59683A89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CE8C-A9A4-6951-FCC7-C3D857BD3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54265-7553-2EAD-7E8E-EDF7AB9F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EFA7C-F914-E071-FA27-7F8DC952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87E37-4792-2133-DFB4-E90AFE6B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E38B4-EB87-DDE4-C356-FF272743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469B-F5D9-ED4D-FE65-F0096197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8923-9569-93BC-5BA4-5884E56B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62D35-3D56-6A5E-8DDD-C5CC62A9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80356-EC00-23EC-2998-16FF1EE55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0323E-346C-EAEA-3C29-9565B2E17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DA09D-E5F3-E843-EDD7-06A15FB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D59FD-AA60-4EF9-9B45-A00D3DB5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A02E8-C15B-7334-A0B3-1C14888E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C879-C92A-2EEE-7C35-A857FCDE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A75AE-8DB1-2641-65AD-40D16D55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E4B14-FDC0-EA4A-2A26-8B8357AA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3C35B-0250-8E7A-ABA7-28A27F54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F46FA-731D-051A-FB36-2690BF6F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F42A6-C897-2291-007E-BD9C2023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16FCE-9E9A-179D-9DB4-10544C20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533A-0335-AAB5-6DE1-E6704BED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717D-64AA-109E-4B86-5BDA5B0C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552E4-0B21-E9BD-A286-29312159C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D82B7-B3C9-D907-4B5F-39FCFEF4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973E9-6A22-3B6A-4784-9B8D017D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D978B-40EC-C757-110D-0C407475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7D1D-AA3C-5F99-0177-59E52A12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38623-C66A-CAB7-C0FD-6DAED39D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C7509-2305-D5DB-F2D1-358E618DF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8B491-81AF-C41D-4362-3804593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BC1CB-A91B-CA93-B0CD-09114AAB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F4F20-22AF-4ABD-90D6-DC1D41F7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2848C-07C0-6E37-7F3D-BACE86D6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7778C-F8DF-AB70-8D9F-A810A764B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C154-6BE8-B514-5A31-C1EE1F552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7FBAB-4AAC-EB4F-8577-7748A03171B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B7D4B-D08D-E4D6-18F8-9A716F824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06CA-19DD-72BA-9CB4-66AE00D7D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D78F2-34EE-A548-AB96-502B4379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0519-4B09-EA57-FCEE-27A9E2B5D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5715B-3E84-4A65-EAF4-8660D3CF5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grey text&#10;&#10;AI-generated content may be incorrect.">
            <a:extLst>
              <a:ext uri="{FF2B5EF4-FFF2-40B4-BE49-F238E27FC236}">
                <a16:creationId xmlns:a16="http://schemas.microsoft.com/office/drawing/2014/main" id="{4FD41913-D014-B6FD-6284-6E5E4C52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6878-8985-12B6-C11C-81CBF208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company&#10;&#10;AI-generated content may be incorrect.">
            <a:extLst>
              <a:ext uri="{FF2B5EF4-FFF2-40B4-BE49-F238E27FC236}">
                <a16:creationId xmlns:a16="http://schemas.microsoft.com/office/drawing/2014/main" id="{87D4E1FB-CA44-54E2-868D-368B0DBC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942DA-5C94-0CC3-79E0-D867EF4C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58353C2-FC77-6472-E98F-2FB42323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7F8BE-D67E-6779-E41F-07942401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oup of words&#10;&#10;AI-generated content may be incorrect.">
            <a:extLst>
              <a:ext uri="{FF2B5EF4-FFF2-40B4-BE49-F238E27FC236}">
                <a16:creationId xmlns:a16="http://schemas.microsoft.com/office/drawing/2014/main" id="{3E1027B5-A1E2-5B75-A472-6A757630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4E120-A1FB-2386-2EFC-1C8BA752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305465BD-EE2C-DD92-0887-82AACB11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4380E-B1CF-5D1A-A736-2466DD76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6FF9022-7A55-915A-A4B0-71AC3ABC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889B-52F1-AF64-7558-49C727CE1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ard&#10;&#10;AI-generated content may be incorrect.">
            <a:extLst>
              <a:ext uri="{FF2B5EF4-FFF2-40B4-BE49-F238E27FC236}">
                <a16:creationId xmlns:a16="http://schemas.microsoft.com/office/drawing/2014/main" id="{D04CEE01-EB9C-7345-C429-982AE6476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3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27104-1313-F19A-F456-C1E639F13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ard&#10;&#10;AI-generated content may be incorrect.">
            <a:extLst>
              <a:ext uri="{FF2B5EF4-FFF2-40B4-BE49-F238E27FC236}">
                <a16:creationId xmlns:a16="http://schemas.microsoft.com/office/drawing/2014/main" id="{5F11641A-D1F4-0271-AED5-0C1FE0DA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881DC-25FC-2F0C-4FD6-110FC0D16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1C93906-7997-3635-9856-59A3A73E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55B10-A181-9CC4-8ABD-585F4E76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8995AE82-742C-4769-72A5-9E4A9598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1A2E9-5EAD-C4D1-DA43-FDF2901C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232E0F5-6A38-CCFD-3E73-216E028F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434B38D-AD0B-22F2-D0B4-D1C2F7A6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82158-7A62-9B6D-124F-F5CEF4CC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9C11379D-25FA-3DD6-4EC0-86A0708B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59EB-9EF4-CFF3-44BB-7315BB38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ABBADF1-EA19-4299-2F99-351604C1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73D6-ED73-B992-2EED-04B10D09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D000B2C-7E1E-56F7-A49A-93C9636A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5AFB0-4B64-F43F-FEA9-4C4B6475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ack information&#10;&#10;AI-generated content may be incorrect.">
            <a:extLst>
              <a:ext uri="{FF2B5EF4-FFF2-40B4-BE49-F238E27FC236}">
                <a16:creationId xmlns:a16="http://schemas.microsoft.com/office/drawing/2014/main" id="{6D53BC0A-FAD4-B013-FB8D-80EC9191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" y="0"/>
            <a:ext cx="12185651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4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B077507-A315-B223-2BDA-FD392929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grey text&#10;&#10;AI-generated content may be incorrect.">
            <a:extLst>
              <a:ext uri="{FF2B5EF4-FFF2-40B4-BE49-F238E27FC236}">
                <a16:creationId xmlns:a16="http://schemas.microsoft.com/office/drawing/2014/main" id="{2753CDF6-DD24-319A-2404-D6054D17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5EF7-B5DF-F754-5770-BE2944B3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CA646E6-C0DB-48D5-AF71-AD30D86D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E03D-FC1C-EA62-4B2B-C2B8BDB3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A3687D65-C23E-1EFA-A06B-B4CEC37A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3E070-1F49-1DFE-C3E7-0FFD6090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160F9A48-6722-6A71-FD4F-2DE917AA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E305E-DCC4-2B22-8BF2-12329E71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FCA2FE74-2C71-BEF8-667C-AF777143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BE4E9-FE22-8C11-1E9F-55B7E5E1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6E62699-7210-93CF-5390-0C6CC96E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5"/>
            <a:ext cx="12192000" cy="68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AD19E-4CB4-57DF-9467-56A3056D5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70E184EA-98A7-EDED-76D5-BA07EBEA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7B40C-9A0B-D699-96AD-E99C0742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1287423-1860-1605-A2FC-CE0C9526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IVSINS</dc:creator>
  <cp:lastModifiedBy>Ingrid and Jon Zemitis</cp:lastModifiedBy>
  <cp:revision>8</cp:revision>
  <dcterms:created xsi:type="dcterms:W3CDTF">2026-01-16T22:46:58Z</dcterms:created>
  <dcterms:modified xsi:type="dcterms:W3CDTF">2026-03-13T04:01:34Z</dcterms:modified>
</cp:coreProperties>
</file>